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8"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orient="horz" pos="3298">
          <p15:clr>
            <a:srgbClr val="A4A3A4"/>
          </p15:clr>
        </p15:guide>
        <p15:guide id="8" orient="horz" pos="20735">
          <p15:clr>
            <a:srgbClr val="A4A3A4"/>
          </p15:clr>
        </p15:guide>
        <p15:guide id="9" pos="320">
          <p15:clr>
            <a:srgbClr val="A4A3A4"/>
          </p15:clr>
        </p15:guide>
        <p15:guide id="10" pos="2764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22" d="100"/>
          <a:sy n="22" d="100"/>
        </p:scale>
        <p:origin x="2058" y="126"/>
      </p:cViewPr>
      <p:guideLst>
        <p:guide orient="horz" pos="3318"/>
        <p:guide orient="horz" pos="288"/>
        <p:guide orient="horz" pos="20160"/>
        <p:guide orient="horz"/>
        <p:guide pos="581"/>
        <p:guide pos="27069"/>
        <p:guide orient="horz" pos="3298"/>
        <p:guide orient="horz" pos="20735"/>
        <p:guide pos="320"/>
        <p:guide pos="27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1425"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09578"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09576"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460161"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460162"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385343"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377404"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358541"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358541"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358541"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358541"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358541"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358541"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491425"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477824" y="5475145"/>
            <a:ext cx="10058400" cy="26736675"/>
          </a:xfrm>
          <a:prstGeom prst="roundRect">
            <a:avLst>
              <a:gd name="adj" fmla="val 4178"/>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439521" y="5475145"/>
            <a:ext cx="10058400" cy="26736675"/>
          </a:xfrm>
          <a:prstGeom prst="roundRect">
            <a:avLst>
              <a:gd name="adj" fmla="val 449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401218" y="5475145"/>
            <a:ext cx="10058400" cy="26736675"/>
          </a:xfrm>
          <a:prstGeom prst="roundRect">
            <a:avLst>
              <a:gd name="adj" fmla="val 4810"/>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3362914" y="5475145"/>
            <a:ext cx="10058400" cy="26736675"/>
          </a:xfrm>
          <a:prstGeom prst="roundRect">
            <a:avLst>
              <a:gd name="adj" fmla="val 3863"/>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7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7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7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7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3524"/>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09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09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09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09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2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2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2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2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normAutofit fontScale="92500" lnSpcReduction="10000"/>
          </a:bodyPr>
          <a:lstStyle/>
          <a:p>
            <a:endParaRPr lang="en-US"/>
          </a:p>
        </p:txBody>
      </p:sp>
      <p:sp>
        <p:nvSpPr>
          <p:cNvPr id="18" name="Text Placeholder 17"/>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3160527046"/>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333</TotalTime>
  <Words>0</Words>
  <Application>Microsoft Office PowerPoint</Application>
  <PresentationFormat>Custom</PresentationFormat>
  <Paragraphs>0</Paragraphs>
  <Slides>1</Slides>
  <Notes>0</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Denea Lynn Clark</cp:lastModifiedBy>
  <cp:revision>49</cp:revision>
  <dcterms:created xsi:type="dcterms:W3CDTF">2012-02-03T19:11:35Z</dcterms:created>
  <dcterms:modified xsi:type="dcterms:W3CDTF">2019-03-01T00:48:36Z</dcterms:modified>
</cp:coreProperties>
</file>